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jX52H21RqlNKSadKlS3jBLioU8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141673" y="1840454"/>
            <a:ext cx="91797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sng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How to Parse JSON Data</a:t>
            </a:r>
            <a:endParaRPr b="1" i="0" sz="4800" u="sng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0"/>
          <p:cNvGrpSpPr/>
          <p:nvPr/>
        </p:nvGrpSpPr>
        <p:grpSpPr>
          <a:xfrm>
            <a:off x="696685" y="595086"/>
            <a:ext cx="10726057" cy="5805714"/>
            <a:chOff x="696685" y="595086"/>
            <a:chExt cx="10726057" cy="5805714"/>
          </a:xfrm>
        </p:grpSpPr>
        <p:pic>
          <p:nvPicPr>
            <p:cNvPr id="134" name="Google Shape;134;p10"/>
            <p:cNvPicPr preferRelativeResize="0"/>
            <p:nvPr/>
          </p:nvPicPr>
          <p:blipFill rotWithShape="1">
            <a:blip r:embed="rId3">
              <a:alphaModFix/>
            </a:blip>
            <a:srcRect b="22470" l="11068" r="3147" t="8879"/>
            <a:stretch/>
          </p:blipFill>
          <p:spPr>
            <a:xfrm>
              <a:off x="1582070" y="2786634"/>
              <a:ext cx="8600871" cy="3614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0"/>
            <p:cNvPicPr preferRelativeResize="0"/>
            <p:nvPr/>
          </p:nvPicPr>
          <p:blipFill rotWithShape="1">
            <a:blip r:embed="rId4">
              <a:alphaModFix/>
            </a:blip>
            <a:srcRect b="41120" l="0" r="0" t="38046"/>
            <a:stretch/>
          </p:blipFill>
          <p:spPr>
            <a:xfrm>
              <a:off x="696685" y="595086"/>
              <a:ext cx="10726057" cy="1173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0"/>
            <p:cNvSpPr/>
            <p:nvPr/>
          </p:nvSpPr>
          <p:spPr>
            <a:xfrm>
              <a:off x="5264142" y="1768429"/>
              <a:ext cx="618364" cy="101820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/>
          <p:nvPr/>
        </p:nvSpPr>
        <p:spPr>
          <a:xfrm>
            <a:off x="827314" y="650465"/>
            <a:ext cx="9985828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 object =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name:"RVS-MCA",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subject:"Back end Node JS"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console.log(JSON.stringify(object))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{"name":"RVS-MCA","subject":"Back end Node JS"}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2"/>
          <p:cNvGrpSpPr/>
          <p:nvPr/>
        </p:nvGrpSpPr>
        <p:grpSpPr>
          <a:xfrm>
            <a:off x="1299034" y="348343"/>
            <a:ext cx="9042400" cy="6284686"/>
            <a:chOff x="1299034" y="348343"/>
            <a:chExt cx="9042400" cy="6284686"/>
          </a:xfrm>
        </p:grpSpPr>
        <p:pic>
          <p:nvPicPr>
            <p:cNvPr id="147" name="Google Shape;147;p12"/>
            <p:cNvPicPr preferRelativeResize="0"/>
            <p:nvPr/>
          </p:nvPicPr>
          <p:blipFill rotWithShape="1">
            <a:blip r:embed="rId3">
              <a:alphaModFix/>
            </a:blip>
            <a:srcRect b="38939" l="4152" r="1807" t="8681"/>
            <a:stretch/>
          </p:blipFill>
          <p:spPr>
            <a:xfrm>
              <a:off x="1299034" y="3801246"/>
              <a:ext cx="9042400" cy="2831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2"/>
            <p:cNvPicPr preferRelativeResize="0"/>
            <p:nvPr/>
          </p:nvPicPr>
          <p:blipFill rotWithShape="1">
            <a:blip r:embed="rId4">
              <a:alphaModFix/>
            </a:blip>
            <a:srcRect b="22470" l="11068" r="3147" t="21727"/>
            <a:stretch/>
          </p:blipFill>
          <p:spPr>
            <a:xfrm>
              <a:off x="2075555" y="348343"/>
              <a:ext cx="7096409" cy="2423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2"/>
            <p:cNvSpPr/>
            <p:nvPr/>
          </p:nvSpPr>
          <p:spPr>
            <a:xfrm>
              <a:off x="5201870" y="2772228"/>
              <a:ext cx="618364" cy="101820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16121" l="14526" r="33937" t="38045"/>
          <a:stretch/>
        </p:blipFill>
        <p:spPr>
          <a:xfrm>
            <a:off x="1741714" y="1727200"/>
            <a:ext cx="8273143" cy="4136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1288403" y="526911"/>
            <a:ext cx="91797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To print temp value from actual result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 b="14930" l="13411" r="13186" t="40625"/>
          <a:stretch/>
        </p:blipFill>
        <p:spPr>
          <a:xfrm>
            <a:off x="566056" y="1538513"/>
            <a:ext cx="11170558" cy="380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/>
          <p:nvPr/>
        </p:nvSpPr>
        <p:spPr>
          <a:xfrm>
            <a:off x="1288403" y="526911"/>
            <a:ext cx="91797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To print description value from actual result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/>
          <p:nvPr/>
        </p:nvSpPr>
        <p:spPr>
          <a:xfrm>
            <a:off x="1273888" y="1383255"/>
            <a:ext cx="917976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Using express to render a website with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Live API Data</a:t>
            </a:r>
            <a:endParaRPr b="1" sz="4800" u="sng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6"/>
          <p:cNvPicPr preferRelativeResize="0"/>
          <p:nvPr/>
        </p:nvPicPr>
        <p:blipFill rotWithShape="1">
          <a:blip r:embed="rId3">
            <a:alphaModFix/>
          </a:blip>
          <a:srcRect b="13542" l="0" r="6270" t="16021"/>
          <a:stretch/>
        </p:blipFill>
        <p:spPr>
          <a:xfrm>
            <a:off x="316139" y="1698172"/>
            <a:ext cx="11077575" cy="46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/>
          <p:nvPr/>
        </p:nvSpPr>
        <p:spPr>
          <a:xfrm>
            <a:off x="698987" y="207596"/>
            <a:ext cx="106947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When we extract temp from get / route, there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are may be use of res object two times mistakenly</a:t>
            </a:r>
            <a:endParaRPr b="1" sz="3600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9573" l="0" r="49107" t="7092"/>
          <a:stretch/>
        </p:blipFill>
        <p:spPr>
          <a:xfrm>
            <a:off x="2522310" y="508000"/>
            <a:ext cx="6621689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17906" l="0" r="7275" t="14632"/>
          <a:stretch/>
        </p:blipFill>
        <p:spPr>
          <a:xfrm>
            <a:off x="577397" y="1799771"/>
            <a:ext cx="10645186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1288403" y="526911"/>
            <a:ext cx="91797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 remove last res.send() and execute code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75049" l="0" r="69299" t="7489"/>
          <a:stretch/>
        </p:blipFill>
        <p:spPr>
          <a:xfrm>
            <a:off x="896709" y="1538515"/>
            <a:ext cx="10119633" cy="323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9969" l="0" r="65505" t="69593"/>
          <a:stretch/>
        </p:blipFill>
        <p:spPr>
          <a:xfrm>
            <a:off x="2841624" y="4167664"/>
            <a:ext cx="6041118" cy="201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44097" l="14413" r="42080" t="44394"/>
          <a:stretch/>
        </p:blipFill>
        <p:spPr>
          <a:xfrm>
            <a:off x="1226380" y="1163516"/>
            <a:ext cx="9271608" cy="13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1272302" y="2754854"/>
            <a:ext cx="91797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Once we refresh the browser then we can see 200 at hyper terminal</a:t>
            </a:r>
            <a:endParaRPr b="1" i="0" sz="36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315049" y="178568"/>
            <a:ext cx="91797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 statusCode at response object</a:t>
            </a:r>
            <a:endParaRPr b="1" i="0" sz="36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74056" l="0" r="45761" t="7291"/>
          <a:stretch/>
        </p:blipFill>
        <p:spPr>
          <a:xfrm>
            <a:off x="548368" y="2423885"/>
            <a:ext cx="10961056" cy="211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1288403" y="526911"/>
            <a:ext cx="91797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How will you bring following result using &lt;h1&gt; tag ? 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14335" l="14413" r="0" t="41022"/>
          <a:stretch/>
        </p:blipFill>
        <p:spPr>
          <a:xfrm>
            <a:off x="537028" y="1959428"/>
            <a:ext cx="11135632" cy="326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1288403" y="526911"/>
            <a:ext cx="10384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How will you display description along with temp?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14534" l="13967" r="0" t="40823"/>
          <a:stretch/>
        </p:blipFill>
        <p:spPr>
          <a:xfrm>
            <a:off x="566057" y="2235200"/>
            <a:ext cx="11193689" cy="326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288403" y="526911"/>
            <a:ext cx="10384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Many res.write() and one res.send()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66320" l="0" r="50781" t="7092"/>
          <a:stretch/>
        </p:blipFill>
        <p:spPr>
          <a:xfrm>
            <a:off x="533854" y="2119087"/>
            <a:ext cx="10466198" cy="317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4414" l="0" r="15084" t="7688"/>
          <a:stretch/>
        </p:blipFill>
        <p:spPr>
          <a:xfrm>
            <a:off x="432253" y="145143"/>
            <a:ext cx="11048546" cy="642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11161" l="5156" r="2366" t="12450"/>
          <a:stretch/>
        </p:blipFill>
        <p:spPr>
          <a:xfrm>
            <a:off x="261257" y="566056"/>
            <a:ext cx="12032343" cy="55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32192" l="0" r="44868" t="7490"/>
          <a:stretch/>
        </p:blipFill>
        <p:spPr>
          <a:xfrm>
            <a:off x="1956253" y="1931489"/>
            <a:ext cx="7623175" cy="468910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722346" y="587381"/>
            <a:ext cx="10384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How to bring image from API Data?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7390" l="14861" r="6158" t="29316"/>
          <a:stretch/>
        </p:blipFill>
        <p:spPr>
          <a:xfrm>
            <a:off x="1175657" y="1683658"/>
            <a:ext cx="10276114" cy="4630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/>
          <p:nvPr/>
        </p:nvSpPr>
        <p:spPr>
          <a:xfrm>
            <a:off x="722346" y="587381"/>
            <a:ext cx="10384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Storing icon value and concatenating inside path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10565" l="14749" r="5379" t="28918"/>
          <a:stretch/>
        </p:blipFill>
        <p:spPr>
          <a:xfrm>
            <a:off x="957942" y="1538515"/>
            <a:ext cx="10392229" cy="442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-90454" y="180981"/>
            <a:ext cx="122824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Printing image inside &lt;img&gt; tag and adding path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at src attribute</a:t>
            </a:r>
            <a:endParaRPr b="1" sz="36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59375" l="0" r="45761" t="7093"/>
          <a:stretch/>
        </p:blipFill>
        <p:spPr>
          <a:xfrm>
            <a:off x="780595" y="1480457"/>
            <a:ext cx="10523038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35962" l="25124" r="25905" t="21577"/>
          <a:stretch/>
        </p:blipFill>
        <p:spPr>
          <a:xfrm>
            <a:off x="754741" y="1219199"/>
            <a:ext cx="10261601" cy="500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9375" l="0" r="15084" t="12053"/>
          <a:stretch/>
        </p:blipFill>
        <p:spPr>
          <a:xfrm>
            <a:off x="170996" y="261257"/>
            <a:ext cx="11494949" cy="597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9573" l="0" r="49330" t="67014"/>
          <a:stretch/>
        </p:blipFill>
        <p:spPr>
          <a:xfrm>
            <a:off x="780596" y="3686628"/>
            <a:ext cx="10503561" cy="27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"/>
          <p:cNvPicPr preferRelativeResize="0"/>
          <p:nvPr/>
        </p:nvPicPr>
        <p:blipFill rotWithShape="1">
          <a:blip r:embed="rId4">
            <a:alphaModFix/>
          </a:blip>
          <a:srcRect b="29812" l="14638" r="41297" t="37847"/>
          <a:stretch/>
        </p:blipFill>
        <p:spPr>
          <a:xfrm>
            <a:off x="2394857" y="377371"/>
            <a:ext cx="7068457" cy="291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5208" l="0" r="6494" t="7292"/>
          <a:stretch/>
        </p:blipFill>
        <p:spPr>
          <a:xfrm>
            <a:off x="998311" y="1177489"/>
            <a:ext cx="9872889" cy="5194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7"/>
          <p:cNvPicPr preferRelativeResize="0"/>
          <p:nvPr/>
        </p:nvPicPr>
        <p:blipFill rotWithShape="1">
          <a:blip r:embed="rId3">
            <a:alphaModFix/>
          </a:blip>
          <a:srcRect b="2232" l="112" r="2031" t="13839"/>
          <a:stretch/>
        </p:blipFill>
        <p:spPr>
          <a:xfrm>
            <a:off x="494972" y="972455"/>
            <a:ext cx="11377714" cy="54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4812" l="0" r="10956" t="5308"/>
          <a:stretch/>
        </p:blipFill>
        <p:spPr>
          <a:xfrm>
            <a:off x="214539" y="174170"/>
            <a:ext cx="11585575" cy="657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8978" l="0" r="50335" t="6102"/>
          <a:stretch/>
        </p:blipFill>
        <p:spPr>
          <a:xfrm>
            <a:off x="2275568" y="290285"/>
            <a:ext cx="6462032" cy="621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2023-02-22T00:06:54Z</dcterms:created>
  <dc:creator>my pc</dc:creator>
</cp:coreProperties>
</file>